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5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2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6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97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3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3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7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4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8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6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2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19638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大學生的事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Matters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To Have a Full Dosage of an Activity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個夠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沒關係！讓他罵個夠吧。罵夠了，他就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會那麼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生氣了。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這星期三晚上十點以後，啤酒打折，我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都要去喝個夠。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6830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有助於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conducive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有些人認為讓孩子去打工有助於訓練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獨立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有人說整型有助於改善人際關係。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多吃蔬菜、水果有助於身體健康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媽媽說魚湯有助於傷口的恢復。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有人說多打籃球有助於長高，你認為呢？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184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有助於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conducive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好的教育對提高國家競爭力有幫助。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(colloquial)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449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媽媽看小明對音樂很有興趣，於是讓他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鋼琴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小林覺得這家公司的薪水太低，於是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決定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今天我要開車去台中，上網查詢路況，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高速公路正在塞車，於是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我決定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高速公路。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6320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因為小華成績太差了，於是媽媽決定幫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個家教。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上個星期才買的手機壞了，於是我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拿到手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店要他們換新的給我。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7877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颱風來了，</a:t>
            </a:r>
            <a:r>
              <a:rPr lang="zh-TW" altLang="en-US" sz="3200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所以／*於是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房子有好幾個地方壞了，</a:t>
            </a:r>
            <a:r>
              <a:rPr lang="zh-TW" altLang="en-US" sz="3200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於是／*所以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我們請人來修理房子。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185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雅婷建議玉珍去向清源告白，可是玉珍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我想向那家公司爭取實習的機會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她居然敢向比她厲害的人挑戰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警察向民眾說明塞車的原因。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新郎新娘向參加婚禮的人敬酒。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3596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followed by a directional word,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左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右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etc. to express the direction of an action, but cannot be substituted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such a structure.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站在那棟房子前，向前看，會看到一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河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；向後看會看到一座山。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司機先生，請在下一個路口向右轉。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58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follows a verb, said verb is usually monosyllabic. This pattern is used mostly in formal language.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臺灣大部分的河都流向大海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派對上來了一個美女，大家的目光都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4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my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我的鄰居太熱情了，我還真不習慣。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昨天的火鍋還真辣，害我肚子很不舒服。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昨晚的地震搖得還真厲害，把我嚇了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他每天都要運動一個小時，習慣還滿好的！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我以為博文吉他彈得不好，其實他彈得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滿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不錯的。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53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Alternating Events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你別一下吃熱的，一下吃冰的，肚子會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舒服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喔！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這個地方天氣還真怪，一下冷，一下熱。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我女朋友一下要我陪她去看電影，一下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陪她去逛夜市，她到底想去哪裡？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9014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Alternating Events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感冒的時候一下咳嗽，一下流鼻水，真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舒服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你一下寫功課，一下跟朋友玩，功課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當然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不完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176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Various Fractions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這本書我差不多還有五分之一沒看，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再一天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就可以看完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我的薪水的三分之一得付房租。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因為地震，這個地方有二分之一的住宅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就算有高學歷也不一定百分之百找得到好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39009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Various Fractions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我女朋友如果看到我跟別的女生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有說有笑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百分之百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會吃醋。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9447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interruption, in rapid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succession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學生一連問了五個問題，老師聽到第五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忘了第一個了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我已經一連三天沒睡覺了，都快生病了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昨天她一連工作了十六個小時，回家的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已經半夜一點了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266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interruption, in rapid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succession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最近一連來了兩個大颱風，上一個來的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，壞了的東西還來不及恢復，這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為了找一本很舊的書，他一連問了好幾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書店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，最後才在一家舊書店找到。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6051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To Have a Full Dosage of an Activity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個夠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好久沒去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唱歌了，這次去我要唱個夠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聽說下個禮拜百貨公司開始打折，我要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個夠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我住在學校宿舍，好久才能吃一次媽媽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菜，每次回家都想吃個夠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5496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1030</Words>
  <Application>Microsoft Office PowerPoint</Application>
  <PresentationFormat>如螢幕大小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8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還  to my surprise</vt:lpstr>
      <vt:lpstr>Ⅱ. Alternating Events with一下…一下…</vt:lpstr>
      <vt:lpstr>Ⅱ. Alternating Events with一下…一下…</vt:lpstr>
      <vt:lpstr>Ⅲ. Various Fractions with A 分之 B</vt:lpstr>
      <vt:lpstr>Ⅲ. Various Fractions with A 分之 B</vt:lpstr>
      <vt:lpstr>Ⅳ. 一連  without interruption, in rapid         succession</vt:lpstr>
      <vt:lpstr>Ⅳ. 一連  without interruption, in rapid         succession</vt:lpstr>
      <vt:lpstr>Ⅴ. To Have a Full Dosage of an Activity        V 個夠</vt:lpstr>
      <vt:lpstr>Ⅴ. To Have a Full Dosage of an Activity        V 個夠</vt:lpstr>
      <vt:lpstr>Ⅵ. 有助於  be conducive to</vt:lpstr>
      <vt:lpstr>Ⅵ. 有助於  be conducive to</vt:lpstr>
      <vt:lpstr>Ⅶ. 於是…  thus, consequently…</vt:lpstr>
      <vt:lpstr>Ⅶ. 於是…  thus, consequently…</vt:lpstr>
      <vt:lpstr>Ⅶ. 於是…  thus, consequently…</vt:lpstr>
      <vt:lpstr>Ⅷ. 向  to, toward</vt:lpstr>
      <vt:lpstr>Ⅷ. 向  to, toward</vt:lpstr>
      <vt:lpstr>Ⅷ. 向  to, toward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10</cp:revision>
  <dcterms:created xsi:type="dcterms:W3CDTF">2006-08-16T00:00:00Z</dcterms:created>
  <dcterms:modified xsi:type="dcterms:W3CDTF">2018-01-15T01:10:06Z</dcterms:modified>
</cp:coreProperties>
</file>