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522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3114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大學生的事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19214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Colleg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Studen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Matters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第七課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學長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90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male upper classmate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還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8396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(Adv) to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surprise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進度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progress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落後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1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fall behind, lag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完成</a:t>
            </a:r>
            <a:endParaRPr sz="1480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15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complete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一連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yìlián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625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 ro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succession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約會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yuēhuì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50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make a date/appointment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(for)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life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時光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shíguāng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倒流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dàoliú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ﬂow backward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博文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Bówén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994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senior in college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加強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jiāqiáng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2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strengthen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至少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zhìshǎo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at least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訓練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xùnliàn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9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training; to train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wàiguó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03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other countries, abroad, foreign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爭取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zhēngqǔ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0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vie fo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compete for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實習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56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intern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二分之一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106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èrfēn	zhīyī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44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1/2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一下…一下…</a:t>
            </a:r>
            <a:endParaRPr sz="100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8" y="5477470"/>
            <a:ext cx="7922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phrase, describing fast-changing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alternating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scences of two activities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684403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4295">
              <a:lnSpc>
                <a:spcPct val="100000"/>
              </a:lnSpc>
            </a:pP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yíxià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yíxià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到時候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	shíhòu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5500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at that time, when the time comes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談戀愛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	liànài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772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in love, go steady (said of dating couples)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玉珍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Yùzhēn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806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sophomore in college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低空飛過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dīkōng	fēiguò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311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barely managed to pass (a test, course)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有助於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yǒuzhùyú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7837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help in something, be beneﬁcial to something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寒暑假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81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hánshǔ	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799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winter and summer vacations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暗戀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ànliàn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have a crush on someone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目光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mùguāng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eyes, gaze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移動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05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move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於是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8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so, whereupon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原來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6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the truth is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煩惱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fánnǎo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80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troubled, vexed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擔任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dānrèn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9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hold the post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學妹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xuémèi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869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female lower classmate (see culture notes)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學生會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xuéshēnghuì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624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student union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會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-huì, organization)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309" y="3464"/>
            <a:ext cx="9144000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45947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會長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huìzhǎng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8" y="5486400"/>
            <a:ext cx="860830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president of an </a:t>
            </a:r>
            <a:r>
              <a:rPr lang="en-US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associatin</a:t>
            </a:r>
            <a:r>
              <a:rPr 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club etc… 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長</a:t>
            </a: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zhǎng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head)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校隊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team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隊員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duìyuán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418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team member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員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-yuán, member, person)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高大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gāodà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tall and big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bulky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帥氣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shuàiqì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dashing, handsome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64048" y="942851"/>
            <a:ext cx="5673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30499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雙</a:t>
            </a:r>
            <a:endParaRPr sz="14800">
              <a:latin typeface="標楷體"/>
              <a:cs typeface="標楷體"/>
            </a:endParaRPr>
          </a:p>
          <a:p>
            <a:pPr marR="30499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a pair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開朗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kāilǎng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0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cheerful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微笑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wéixiào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783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smile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情人節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qíngrénjié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7039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Valentin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Day (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節</a:t>
            </a:r>
            <a:r>
              <a:rPr sz="4800" spc="-1200" baseline="1736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-jié, holiday, day)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學弟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90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male lower classmate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親手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qīnshǒu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2272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(Adv) personall</a:t>
            </a:r>
            <a:r>
              <a:rPr sz="4800" spc="-3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 with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own hands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巧克力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qiǎokèlì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chocolate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當天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89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that day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堆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0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a pile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向</a:t>
            </a:r>
            <a:endParaRPr sz="14800">
              <a:latin typeface="標楷體"/>
              <a:cs typeface="標楷體"/>
            </a:endParaRPr>
          </a:p>
          <a:p>
            <a:pPr marR="3328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告白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gàobái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68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confess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萬人迷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wànrénmí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409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heartthrob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迷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-mí, charmer)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jiāowǎng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go stead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date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14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系花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xìhuā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department beaut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the most beautiful girl in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department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1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chase, woo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彈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play (piano, guiter)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情書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7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love letter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態度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tàidù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attitude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曖昧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àimèi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1070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(Vs) ambiguous (about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relationship)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甜蜜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tiánmì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sweet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溫柔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wēnróu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tender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訊息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xùnxí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message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忌妒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jealous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9143999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安全感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ānquángǎn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feeling of security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感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-gǎn,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sense/feeling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en-US" altLang="zh-TW" sz="3200" dirty="0">
                <a:latin typeface="Times New Roman"/>
                <a:cs typeface="Times New Roman"/>
              </a:rPr>
              <a:t>)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chīcù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be jealous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吵架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chǎojià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quarrel, ﬁght, a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吉他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guitar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牽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1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吻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41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kiss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劈腿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pītuǐ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6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two-time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糟糕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zāogāo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28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oh no, how terrible, what bad luck!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何清源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294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	Qīngyuán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male college student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林榮華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49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	Rónghuá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male college student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一見鍾情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3120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yíjiàn	zhōngqíng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46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love at ﬁrst sight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一舉一動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6516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yìjǔ	yídòng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every move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前一天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  <a:tab pos="2742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	yì	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50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day before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已讀不回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85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yǐdú	bùhuí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005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read without reply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7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submit, hand 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家教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coach, tutor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782</Words>
  <Application>Microsoft Office PowerPoint</Application>
  <PresentationFormat>如螢幕大小 (4:3)</PresentationFormat>
  <Paragraphs>319</Paragraphs>
  <Slides>79</Slides>
  <Notes>79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79</vt:i4>
      </vt:variant>
    </vt:vector>
  </HeadingPairs>
  <TitlesOfParts>
    <vt:vector size="8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二分之一 èrfēn zhīyī</vt:lpstr>
      <vt:lpstr>PowerPoint 簡報</vt:lpstr>
      <vt:lpstr>PowerPoint 簡報</vt:lpstr>
      <vt:lpstr>PowerPoint 簡報</vt:lpstr>
      <vt:lpstr>低空飛過 dīkōng fēiguò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一見鍾情 yíjiàn zhōngqíng</vt:lpstr>
      <vt:lpstr>一舉一動 yìjǔ yídòng</vt:lpstr>
      <vt:lpstr>PowerPoint 簡報</vt:lpstr>
      <vt:lpstr>已讀不回 yǐdú bùhuí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6</cp:revision>
  <dcterms:created xsi:type="dcterms:W3CDTF">2017-05-22T09:20:03Z</dcterms:created>
  <dcterms:modified xsi:type="dcterms:W3CDTF">2017-05-22T05:43:47Z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